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71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79499" autoAdjust="0"/>
  </p:normalViewPr>
  <p:slideViewPr>
    <p:cSldViewPr snapToGrid="0">
      <p:cViewPr varScale="1">
        <p:scale>
          <a:sx n="45" d="100"/>
          <a:sy n="45" d="100"/>
        </p:scale>
        <p:origin x="51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08/10/2016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en-GB" baseline="0" dirty="0"/>
              <a:t> the purposes of this Presentation it is the place that you work – IE your PowerShell CMD or ISE window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The army</a:t>
            </a:r>
            <a:r>
              <a:rPr lang="en-GB" sz="1200" baseline="0" dirty="0"/>
              <a:t> have a ruder version!</a:t>
            </a:r>
          </a:p>
          <a:p>
            <a:endParaRPr lang="en-GB" sz="1200" dirty="0"/>
          </a:p>
          <a:p>
            <a:r>
              <a:rPr lang="en-GB" sz="1200" dirty="0"/>
              <a:t>Your PowerShell profile loads every time you open PowerShell or PowerShell ISE</a:t>
            </a:r>
          </a:p>
          <a:p>
            <a:endParaRPr lang="en-GB" sz="1200" dirty="0"/>
          </a:p>
          <a:p>
            <a:r>
              <a:rPr lang="en-GB" sz="1200" dirty="0"/>
              <a:t>Powershell.exe –</a:t>
            </a:r>
            <a:r>
              <a:rPr lang="en-GB" sz="1200" dirty="0" err="1"/>
              <a:t>noprofile</a:t>
            </a:r>
            <a:r>
              <a:rPr lang="en-GB" sz="1200" dirty="0"/>
              <a:t> to start without a profile.</a:t>
            </a:r>
          </a:p>
          <a:p>
            <a:endParaRPr lang="en-GB" sz="1200" dirty="0"/>
          </a:p>
          <a:p>
            <a:r>
              <a:rPr lang="en-GB" sz="1200" dirty="0"/>
              <a:t>Do this</a:t>
            </a:r>
            <a:r>
              <a:rPr lang="en-GB" sz="1200" baseline="0" dirty="0"/>
              <a:t> when you are developing and testing code</a:t>
            </a:r>
          </a:p>
          <a:p>
            <a:endParaRPr lang="en-GB" sz="1200" baseline="0" dirty="0"/>
          </a:p>
          <a:p>
            <a:r>
              <a:rPr lang="en-GB" sz="1200" baseline="0" dirty="0"/>
              <a:t>Use your profile to create the environment that you want to work in</a:t>
            </a:r>
          </a:p>
          <a:p>
            <a:endParaRPr lang="en-GB" sz="1200" baseline="0" dirty="0"/>
          </a:p>
          <a:p>
            <a:r>
              <a:rPr lang="en-GB" sz="1200" baseline="0" dirty="0"/>
              <a:t>It could be the colours as shown or functions or shortcuts – There are  a lot of options!</a:t>
            </a:r>
          </a:p>
          <a:p>
            <a:endParaRPr lang="en-GB" sz="1200" baseline="0" dirty="0"/>
          </a:p>
          <a:p>
            <a:r>
              <a:rPr lang="en-GB" sz="1200" baseline="0" dirty="0"/>
              <a:t>Use your profile delivered by GPO to create the environment you want your team to work in</a:t>
            </a:r>
          </a:p>
          <a:p>
            <a:endParaRPr lang="en-GB" sz="1200" baseline="0" dirty="0"/>
          </a:p>
          <a:p>
            <a:r>
              <a:rPr lang="en-GB" sz="1200" baseline="0" dirty="0"/>
              <a:t>There are many tools and add-ins you can use but make them work for you  like Brandon has done with </a:t>
            </a:r>
            <a:r>
              <a:rPr lang="en-GB" sz="1200" baseline="0" dirty="0" err="1"/>
              <a:t>ISESteroids</a:t>
            </a:r>
            <a:r>
              <a:rPr lang="en-GB" sz="1200" baseline="0" dirty="0"/>
              <a:t> here</a:t>
            </a:r>
          </a:p>
          <a:p>
            <a:endParaRPr lang="en-GB" sz="1200" baseline="0" dirty="0"/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6 Profiles as described above enabling you to control the environment in a various of manners</a:t>
            </a:r>
          </a:p>
          <a:p>
            <a:endParaRPr lang="en-GB" baseline="0" dirty="0"/>
          </a:p>
          <a:p>
            <a:r>
              <a:rPr lang="en-GB" baseline="0" dirty="0"/>
              <a:t>However in general and for this presentation we will only be focusing on two – The Current User Current Host for ISE and for the console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19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to the</a:t>
            </a:r>
            <a:r>
              <a:rPr lang="en-GB" baseline="0" dirty="0"/>
              <a:t> rest of todays sessions</a:t>
            </a:r>
          </a:p>
          <a:p>
            <a:r>
              <a:rPr lang="en-GB" baseline="0" dirty="0"/>
              <a:t>Use google, </a:t>
            </a:r>
            <a:r>
              <a:rPr lang="en-GB" baseline="0" dirty="0" err="1"/>
              <a:t>facebook</a:t>
            </a:r>
            <a:r>
              <a:rPr lang="en-GB" baseline="0" dirty="0"/>
              <a:t>, twitter, slack, PowerShell User Group (Manchester and London)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8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hau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merriam-webster.com/dictionary/purlie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hyperlink" Target="http://brandonpadgett.com/powershell/isesteroids-theming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5"/>
            <a:ext cx="4635694" cy="2669309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The 6 P’s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Powershell Profile 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Prepares Perfect </a:t>
            </a:r>
            <a:b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Production Purlieu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</a:t>
            </a:r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064" y="1284731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latin typeface="+mj-lt"/>
                <a:ea typeface="+mj-ea"/>
                <a:cs typeface="+mj-cs"/>
              </a:rPr>
              <a:t>So What’s A Purlieu?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8064" y="2853879"/>
            <a:ext cx="9637776" cy="2714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Definition of </a:t>
            </a:r>
            <a:r>
              <a:rPr lang="en-US" sz="2000" b="1" i="1"/>
              <a:t>purlieu</a:t>
            </a:r>
            <a:r>
              <a:rPr lang="en-US" sz="2000" b="1"/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an outlying or adjacent district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 frequently visited place :  </a:t>
            </a:r>
            <a:r>
              <a:rPr lang="en-US" sz="2000">
                <a:hlinkClick r:id="rId3"/>
              </a:rPr>
              <a:t>haunt</a:t>
            </a:r>
            <a:endParaRPr lang="en-US" sz="20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http://www.merriam-webster.com/dictionary/purlieu</a:t>
            </a:r>
            <a:r>
              <a:rPr lang="en-US" sz="2000"/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968" y="279451"/>
            <a:ext cx="677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Proper Preparation Prevents Pretty Poor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0536" y="5714611"/>
            <a:ext cx="49712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Images from </a:t>
            </a:r>
            <a:r>
              <a:rPr lang="en-GB" sz="800" dirty="0">
                <a:hlinkClick r:id="rId3"/>
              </a:rPr>
              <a:t>http://brandonpadgett.com/powershell/isesteroids-theming/</a:t>
            </a:r>
            <a:r>
              <a:rPr lang="en-GB" sz="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48" y="1865858"/>
            <a:ext cx="4266879" cy="689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72" y="3352160"/>
            <a:ext cx="3465997" cy="36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2" y="3714385"/>
            <a:ext cx="3068259" cy="78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28" y="3399216"/>
            <a:ext cx="1333899" cy="2277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1" y="1870296"/>
            <a:ext cx="3724125" cy="748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8" y="2630296"/>
            <a:ext cx="3928260" cy="2455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11" y="5085458"/>
            <a:ext cx="1600410" cy="587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61" y="3351580"/>
            <a:ext cx="1553811" cy="232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58" y="2555765"/>
            <a:ext cx="5061013" cy="795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44" y="2553919"/>
            <a:ext cx="1965383" cy="1688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82" y="2210812"/>
            <a:ext cx="866436" cy="471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44" y="3720790"/>
            <a:ext cx="1271339" cy="326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72" y="3708704"/>
            <a:ext cx="1256172" cy="1963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346" y="4495655"/>
            <a:ext cx="3764300" cy="4616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55" y="2214079"/>
            <a:ext cx="2086727" cy="4665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8" y="5085458"/>
            <a:ext cx="2649215" cy="587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96" y="1866162"/>
            <a:ext cx="2935925" cy="347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23" y="4698267"/>
            <a:ext cx="4158865" cy="9742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3453" y="5679986"/>
            <a:ext cx="3697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The </a:t>
            </a:r>
            <a:r>
              <a:rPr lang="en-GB" sz="6000" b="1">
                <a:solidFill>
                  <a:schemeClr val="bg1"/>
                </a:solidFill>
              </a:rPr>
              <a:t>6 P’s</a:t>
            </a:r>
            <a:endParaRPr lang="en-GB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3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130628"/>
            <a:ext cx="811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But there are 6 Profiles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815" y="1414732"/>
            <a:ext cx="11950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User, Current Host – console 	$Home\Documents\</a:t>
            </a:r>
            <a:r>
              <a:rPr lang="en-GB" dirty="0" err="1">
                <a:solidFill>
                  <a:schemeClr val="bg1"/>
                </a:solidFill>
                <a:effectLst/>
              </a:rPr>
              <a:t>WindowsPowerShell</a:t>
            </a:r>
            <a:r>
              <a:rPr lang="en-GB" dirty="0">
                <a:solidFill>
                  <a:schemeClr val="bg1"/>
                </a:solidFill>
                <a:effectLst/>
              </a:rPr>
              <a:t>\Microsoft.PowerShell_profile.ps1 </a:t>
            </a:r>
          </a:p>
          <a:p>
            <a:r>
              <a:rPr lang="en-GB" dirty="0">
                <a:solidFill>
                  <a:schemeClr val="bg1"/>
                </a:solidFill>
              </a:rPr>
              <a:t>Current User, All Hosts  		$Home\Documents\Profile.ps1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Current Host – console   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\Microsoft.PowerShell_profile.ps1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All Hosts     	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\Profile.ps1</a:t>
            </a:r>
          </a:p>
          <a:p>
            <a:r>
              <a:rPr lang="en-GB" dirty="0">
                <a:solidFill>
                  <a:schemeClr val="bg1"/>
                </a:solidFill>
              </a:rPr>
              <a:t>Current user, Current Host – ISE 	$Home\Documents\</a:t>
            </a:r>
            <a:r>
              <a:rPr lang="en-GB" dirty="0" err="1">
                <a:solidFill>
                  <a:schemeClr val="bg1"/>
                </a:solidFill>
              </a:rPr>
              <a:t>WindowsPowerShell</a:t>
            </a:r>
            <a:r>
              <a:rPr lang="en-GB" dirty="0">
                <a:solidFill>
                  <a:schemeClr val="bg1"/>
                </a:solidFill>
              </a:rPr>
              <a:t>\Microsoft.PowerShellISE_profile.ps1</a:t>
            </a:r>
          </a:p>
          <a:p>
            <a:r>
              <a:rPr lang="en-GB" dirty="0">
                <a:solidFill>
                  <a:schemeClr val="bg1"/>
                </a:solidFill>
              </a:rPr>
              <a:t>All users, Current Host – ISE  	$</a:t>
            </a:r>
            <a:r>
              <a:rPr lang="en-GB" dirty="0" err="1">
                <a:solidFill>
                  <a:schemeClr val="bg1"/>
                </a:solidFill>
              </a:rPr>
              <a:t>PsHome</a:t>
            </a:r>
            <a:r>
              <a:rPr lang="en-GB" dirty="0">
                <a:solidFill>
                  <a:schemeClr val="bg1"/>
                </a:solidFill>
              </a:rPr>
              <a:t>\Microsoft.PowerShellISE_profile.ps1</a:t>
            </a:r>
          </a:p>
          <a:p>
            <a:r>
              <a:rPr lang="en-GB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467" y="3709358"/>
            <a:ext cx="11059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$Home\Documents\</a:t>
            </a:r>
            <a:r>
              <a:rPr lang="en-GB" sz="4800" dirty="0" err="1">
                <a:solidFill>
                  <a:schemeClr val="bg1"/>
                </a:solidFill>
              </a:rPr>
              <a:t>WindowsPowerShell</a:t>
            </a:r>
            <a:r>
              <a:rPr lang="en-GB" sz="4800" dirty="0">
                <a:solidFill>
                  <a:schemeClr val="bg1"/>
                </a:solidFill>
              </a:rPr>
              <a:t>\Microsoft.PowerShellISE_profile.ps1</a:t>
            </a:r>
          </a:p>
        </p:txBody>
      </p:sp>
    </p:spTree>
    <p:extLst>
      <p:ext uri="{BB962C8B-B14F-4D97-AF65-F5344CB8AC3E}">
        <p14:creationId xmlns:p14="http://schemas.microsoft.com/office/powerpoint/2010/main" val="33026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595" y="1409529"/>
            <a:ext cx="73803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You Want to Learn More?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Obviously the rest of the sessions here at #</a:t>
            </a:r>
            <a:r>
              <a:rPr lang="en-GB" dirty="0" err="1">
                <a:solidFill>
                  <a:schemeClr val="bg1"/>
                </a:solidFill>
              </a:rPr>
              <a:t>PSConfAsia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2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444</Words>
  <Application>Microsoft Office PowerPoint</Application>
  <PresentationFormat>Widescreen</PresentationFormat>
  <Paragraphs>99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Office Theme</vt:lpstr>
      <vt:lpstr>The 6 P’s Powershell Profile  Prepares Perfect  Production Purlieu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37</cp:revision>
  <dcterms:created xsi:type="dcterms:W3CDTF">2016-09-20T12:20:52Z</dcterms:created>
  <dcterms:modified xsi:type="dcterms:W3CDTF">2016-10-08T10:03:11Z</dcterms:modified>
</cp:coreProperties>
</file>